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1"/>
  </p:sldMasterIdLst>
  <p:sldIdLst>
    <p:sldId id="256" r:id="rId2"/>
  </p:sldIdLst>
  <p:sldSz cx="12192000" cy="6858000"/>
  <p:notesSz cx="6858000" cy="9144000"/>
  <p:defaultTextStyle>
    <a:defPPr>
      <a:defRPr lang="en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23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64"/>
    <p:restoredTop sz="94787"/>
  </p:normalViewPr>
  <p:slideViewPr>
    <p:cSldViewPr snapToGrid="0">
      <p:cViewPr varScale="1">
        <p:scale>
          <a:sx n="103" d="100"/>
          <a:sy n="103" d="100"/>
        </p:scale>
        <p:origin x="8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14147-4A88-215E-CF2C-411AD76FEC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60C2ED-3BC2-870A-FD2A-40460E32BF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41A29-263E-EE23-AFE1-1D61BAF63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A59D-0F1F-A649-AB22-F4773F15E4A8}" type="datetimeFigureOut">
              <a:rPr lang="en-US" smtClean="0"/>
              <a:t>5/2/25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0068FF-E5CF-AD5A-E32E-8ABE0E429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F16B7-E973-4CB0-4E19-5367622A5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24AF-7F4C-4149-821D-A132970DE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72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28B44-9C4E-A1A1-5791-A36329D67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946" y="365125"/>
            <a:ext cx="7776324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E6B01-65E6-1D54-624D-ECFC820AA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1946" y="1825625"/>
            <a:ext cx="8370684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11CB9-EFE3-0139-B258-106CA023B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A59D-0F1F-A649-AB22-F4773F15E4A8}" type="datetimeFigureOut">
              <a:rPr lang="en-US" smtClean="0"/>
              <a:t>5/2/25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9D8D2-9663-0F70-8EE4-D3899B07B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C71E5A-8171-3C6E-DC30-314D2EE6A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24AF-7F4C-4149-821D-A132970DE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667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and white background&#10;&#10;Description automatically generated">
            <a:extLst>
              <a:ext uri="{FF2B5EF4-FFF2-40B4-BE49-F238E27FC236}">
                <a16:creationId xmlns:a16="http://schemas.microsoft.com/office/drawing/2014/main" id="{3FDC063F-4697-E484-AE43-4E15C8290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" y="0"/>
            <a:ext cx="12191353" cy="6858364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F89702-B435-EBE0-D7FB-D32ACBAEF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A59D-0F1F-A649-AB22-F4773F15E4A8}" type="datetimeFigureOut">
              <a:rPr lang="en-US" smtClean="0"/>
              <a:t>5/2/25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4E84E5-2810-F521-42A7-F816020C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84557-1866-CB7B-FE03-CB128CC9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24AF-7F4C-4149-821D-A132970DEF9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561FC40-1526-9C56-D66E-B8178E7C4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8155622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CF7AD7B-2FC4-12C7-2B1E-ADBD2EA252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245259" y="1681163"/>
            <a:ext cx="430911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64E4AA75-7305-DCC3-9B9F-02CC713A85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245259" y="2505075"/>
            <a:ext cx="430911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C146ECE0-6915-072D-7ED5-48165FC494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12" y="1681163"/>
            <a:ext cx="430911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BBB6E20B-6B42-6C54-DEE9-36A45285CAC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6612" y="2505075"/>
            <a:ext cx="430911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513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and white background&#10;&#10;Description automatically generated">
            <a:extLst>
              <a:ext uri="{FF2B5EF4-FFF2-40B4-BE49-F238E27FC236}">
                <a16:creationId xmlns:a16="http://schemas.microsoft.com/office/drawing/2014/main" id="{3FDC063F-4697-E484-AE43-4E15C8290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" y="0"/>
            <a:ext cx="12191353" cy="6858364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F89702-B435-EBE0-D7FB-D32ACBAEF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A59D-0F1F-A649-AB22-F4773F15E4A8}" type="datetimeFigureOut">
              <a:rPr lang="en-US" smtClean="0"/>
              <a:t>5/2/25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4E84E5-2810-F521-42A7-F816020C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84557-1866-CB7B-FE03-CB128CC9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24AF-7F4C-4149-821D-A132970DEF9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76412E5-DCBB-287E-AF08-588896527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276" y="365125"/>
            <a:ext cx="8138274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DD11488-0EFD-696E-E309-32792AEE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276" y="1825625"/>
            <a:ext cx="8744064" cy="422084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51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and white background&#10;&#10;Description automatically generated">
            <a:extLst>
              <a:ext uri="{FF2B5EF4-FFF2-40B4-BE49-F238E27FC236}">
                <a16:creationId xmlns:a16="http://schemas.microsoft.com/office/drawing/2014/main" id="{3FDC063F-4697-E484-AE43-4E15C8290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" y="0"/>
            <a:ext cx="12191353" cy="6858364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F89702-B435-EBE0-D7FB-D32ACBAEF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A59D-0F1F-A649-AB22-F4773F15E4A8}" type="datetimeFigureOut">
              <a:rPr lang="en-US" smtClean="0"/>
              <a:t>5/2/25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4E84E5-2810-F521-42A7-F816020C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84557-1866-CB7B-FE03-CB128CC9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24AF-7F4C-4149-821D-A132970DEF9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EDC2D4-5C50-8F19-CB18-31CC639CD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DC1AC787-8084-EB9D-A69D-885CCED997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4680902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7E83B06-057A-051C-C5EE-8A6977919A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Picture 5" descr="A green and white background&#10;&#10;Description automatically generated">
            <a:extLst>
              <a:ext uri="{FF2B5EF4-FFF2-40B4-BE49-F238E27FC236}">
                <a16:creationId xmlns:a16="http://schemas.microsoft.com/office/drawing/2014/main" id="{FE026D59-A9DB-2E5F-31B9-44234FCFBD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6" y="0"/>
            <a:ext cx="12191353" cy="685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72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and white background&#10;&#10;Description automatically generated">
            <a:extLst>
              <a:ext uri="{FF2B5EF4-FFF2-40B4-BE49-F238E27FC236}">
                <a16:creationId xmlns:a16="http://schemas.microsoft.com/office/drawing/2014/main" id="{3FDC063F-4697-E484-AE43-4E15C8290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" y="0"/>
            <a:ext cx="12191353" cy="6858364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F89702-B435-EBE0-D7FB-D32ACBAEF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A59D-0F1F-A649-AB22-F4773F15E4A8}" type="datetimeFigureOut">
              <a:rPr lang="en-US" smtClean="0"/>
              <a:t>5/2/25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4E84E5-2810-F521-42A7-F816020C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84557-1866-CB7B-FE03-CB128CC9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24AF-7F4C-4149-821D-A132970DEF9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EDC2D4-5C50-8F19-CB18-31CC639CD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7E83B06-057A-051C-C5EE-8A6977919A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99580A4-EBD5-2042-7FAD-5F9C06DFC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4658042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794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rectangle with a green border&#10;&#10;Description automatically generated">
            <a:extLst>
              <a:ext uri="{FF2B5EF4-FFF2-40B4-BE49-F238E27FC236}">
                <a16:creationId xmlns:a16="http://schemas.microsoft.com/office/drawing/2014/main" id="{E4562931-795E-C1E2-1A69-63E21CAF1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" y="0"/>
            <a:ext cx="12190706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F89702-B435-EBE0-D7FB-D32ACBAEF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A59D-0F1F-A649-AB22-F4773F15E4A8}" type="datetimeFigureOut">
              <a:rPr lang="en-US" smtClean="0"/>
              <a:t>5/2/25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4E84E5-2810-F521-42A7-F816020C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84557-1866-CB7B-FE03-CB128CC9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24AF-7F4C-4149-821D-A132970DEF9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F8F43308-813A-C971-73C5-A846CE130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385060" y="1440180"/>
            <a:ext cx="7421880" cy="39776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279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een and white background&#10;&#10;Description automatically generated">
            <a:extLst>
              <a:ext uri="{FF2B5EF4-FFF2-40B4-BE49-F238E27FC236}">
                <a16:creationId xmlns:a16="http://schemas.microsoft.com/office/drawing/2014/main" id="{DE0932EB-3010-91B5-EFBF-807D7E4A7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" y="0"/>
            <a:ext cx="12191353" cy="6858364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F89702-B435-EBE0-D7FB-D32ACBAEF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A59D-0F1F-A649-AB22-F4773F15E4A8}" type="datetimeFigureOut">
              <a:rPr lang="en-US" smtClean="0"/>
              <a:t>5/2/25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4E84E5-2810-F521-42A7-F816020C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84557-1866-CB7B-FE03-CB128CC9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24AF-7F4C-4149-821D-A132970DEF9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FC35106-F805-1726-0E98-4074CC6A0F77}"/>
              </a:ext>
            </a:extLst>
          </p:cNvPr>
          <p:cNvSpPr txBox="1">
            <a:spLocks/>
          </p:cNvSpPr>
          <p:nvPr/>
        </p:nvSpPr>
        <p:spPr>
          <a:xfrm>
            <a:off x="831850" y="1278484"/>
            <a:ext cx="10515600" cy="28527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42230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76F1638-CB59-2ECF-174B-429A1B915E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5820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" name="Picture 1" descr="A green and white background&#10;&#10;Description automatically generated">
            <a:extLst>
              <a:ext uri="{FF2B5EF4-FFF2-40B4-BE49-F238E27FC236}">
                <a16:creationId xmlns:a16="http://schemas.microsoft.com/office/drawing/2014/main" id="{CD58A4AB-0CB6-04A1-E17A-B2454903DE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6" y="0"/>
            <a:ext cx="12191353" cy="685836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B677262-8A23-1678-EF67-DA8910798B20}"/>
              </a:ext>
            </a:extLst>
          </p:cNvPr>
          <p:cNvSpPr txBox="1">
            <a:spLocks/>
          </p:cNvSpPr>
          <p:nvPr userDrawn="1"/>
        </p:nvSpPr>
        <p:spPr>
          <a:xfrm>
            <a:off x="831850" y="1278484"/>
            <a:ext cx="10515600" cy="28527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42230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489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een and white background&#10;&#10;Description automatically generated">
            <a:extLst>
              <a:ext uri="{FF2B5EF4-FFF2-40B4-BE49-F238E27FC236}">
                <a16:creationId xmlns:a16="http://schemas.microsoft.com/office/drawing/2014/main" id="{DE0932EB-3010-91B5-EFBF-807D7E4A7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" y="0"/>
            <a:ext cx="12191353" cy="6858364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F89702-B435-EBE0-D7FB-D32ACBAEF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A59D-0F1F-A649-AB22-F4773F15E4A8}" type="datetimeFigureOut">
              <a:rPr lang="en-US" smtClean="0"/>
              <a:t>5/2/25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4E84E5-2810-F521-42A7-F816020C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84557-1866-CB7B-FE03-CB128CC9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24AF-7F4C-4149-821D-A132970DEF9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EDF28EC8-A4BD-060D-B9B4-34F68A5A51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988820" y="971550"/>
            <a:ext cx="7623810" cy="45034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643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een and white background&#10;&#10;Description automatically generated">
            <a:extLst>
              <a:ext uri="{FF2B5EF4-FFF2-40B4-BE49-F238E27FC236}">
                <a16:creationId xmlns:a16="http://schemas.microsoft.com/office/drawing/2014/main" id="{DE0932EB-3010-91B5-EFBF-807D7E4A7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" y="0"/>
            <a:ext cx="12191353" cy="6858364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F89702-B435-EBE0-D7FB-D32ACBAEF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A59D-0F1F-A649-AB22-F4773F15E4A8}" type="datetimeFigureOut">
              <a:rPr lang="en-US" smtClean="0"/>
              <a:t>5/2/25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4E84E5-2810-F521-42A7-F816020C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84557-1866-CB7B-FE03-CB128CC9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24AF-7F4C-4149-821D-A132970DEF9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783B341-F626-14D5-729C-2B996A8D9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4515" y="363173"/>
            <a:ext cx="852297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7AA2F35-D125-290A-9698-6E33703412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3757A591-2468-B509-40ED-DC95542DFC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2" name="Picture 1" descr="A green and white background&#10;&#10;Description automatically generated">
            <a:extLst>
              <a:ext uri="{FF2B5EF4-FFF2-40B4-BE49-F238E27FC236}">
                <a16:creationId xmlns:a16="http://schemas.microsoft.com/office/drawing/2014/main" id="{896B7527-71DD-C184-D551-72A6A50227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6" y="0"/>
            <a:ext cx="12191353" cy="685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243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9FB496-22C6-60B0-B6E3-3661A0F8CC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682BCD-C18F-F0BC-DF0C-F2DE4D9AC0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C6C658-E877-5627-BDB8-ADFF7111A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CA07D-D33A-554E-9AF5-8566C67C510C}" type="datetimeFigureOut">
              <a:rPr lang="en-US" smtClean="0"/>
              <a:t>5/2/25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E2389-C33B-68E6-C86C-BC42591CE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04928-FBBA-B1C2-A010-32C68FF07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985AA-D744-3945-B567-D4AC970BC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1742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and white background&#10;&#10;Description automatically generated">
            <a:extLst>
              <a:ext uri="{FF2B5EF4-FFF2-40B4-BE49-F238E27FC236}">
                <a16:creationId xmlns:a16="http://schemas.microsoft.com/office/drawing/2014/main" id="{3FDC063F-4697-E484-AE43-4E15C8290E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6" y="0"/>
            <a:ext cx="12191353" cy="6858364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F89702-B435-EBE0-D7FB-D32ACBAEF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A59D-0F1F-A649-AB22-F4773F15E4A8}" type="datetimeFigureOut">
              <a:rPr lang="en-US" smtClean="0"/>
              <a:t>5/2/25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4E84E5-2810-F521-42A7-F816020C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84557-1866-CB7B-FE03-CB128CC9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24AF-7F4C-4149-821D-A132970DEF9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561FC40-1526-9C56-D66E-B8178E7C4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8155622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CF7AD7B-2FC4-12C7-2B1E-ADBD2EA252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245259" y="1681163"/>
            <a:ext cx="430911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64E4AA75-7305-DCC3-9B9F-02CC713A85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245259" y="2505075"/>
            <a:ext cx="430911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C146ECE0-6915-072D-7ED5-48165FC494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12" y="1681163"/>
            <a:ext cx="430911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BBB6E20B-6B42-6C54-DEE9-36A45285CAC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6612" y="2505075"/>
            <a:ext cx="430911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981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and white background&#10;&#10;Description automatically generated">
            <a:extLst>
              <a:ext uri="{FF2B5EF4-FFF2-40B4-BE49-F238E27FC236}">
                <a16:creationId xmlns:a16="http://schemas.microsoft.com/office/drawing/2014/main" id="{3FDC063F-4697-E484-AE43-4E15C8290E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6" y="0"/>
            <a:ext cx="12191353" cy="6858364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F89702-B435-EBE0-D7FB-D32ACBAEF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A59D-0F1F-A649-AB22-F4773F15E4A8}" type="datetimeFigureOut">
              <a:rPr lang="en-US" smtClean="0"/>
              <a:t>5/2/25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4E84E5-2810-F521-42A7-F816020C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84557-1866-CB7B-FE03-CB128CC9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24AF-7F4C-4149-821D-A132970DEF9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76412E5-DCBB-287E-AF08-588896527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276" y="365125"/>
            <a:ext cx="8138274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DD11488-0EFD-696E-E309-32792AEE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276" y="1825625"/>
            <a:ext cx="8744064" cy="422084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748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and white background&#10;&#10;Description automatically generated">
            <a:extLst>
              <a:ext uri="{FF2B5EF4-FFF2-40B4-BE49-F238E27FC236}">
                <a16:creationId xmlns:a16="http://schemas.microsoft.com/office/drawing/2014/main" id="{3FDC063F-4697-E484-AE43-4E15C8290E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6" y="0"/>
            <a:ext cx="12191353" cy="6858364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F89702-B435-EBE0-D7FB-D32ACBAEF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A59D-0F1F-A649-AB22-F4773F15E4A8}" type="datetimeFigureOut">
              <a:rPr lang="en-US" smtClean="0"/>
              <a:t>5/2/25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4E84E5-2810-F521-42A7-F816020C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84557-1866-CB7B-FE03-CB128CC9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24AF-7F4C-4149-821D-A132970DEF9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EDC2D4-5C50-8F19-CB18-31CC639CD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DC1AC787-8084-EB9D-A69D-885CCED997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4680902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7E83B06-057A-051C-C5EE-8A6977919A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73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and white background&#10;&#10;Description automatically generated">
            <a:extLst>
              <a:ext uri="{FF2B5EF4-FFF2-40B4-BE49-F238E27FC236}">
                <a16:creationId xmlns:a16="http://schemas.microsoft.com/office/drawing/2014/main" id="{3FDC063F-4697-E484-AE43-4E15C8290E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6" y="0"/>
            <a:ext cx="12191353" cy="6858364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F89702-B435-EBE0-D7FB-D32ACBAEF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A59D-0F1F-A649-AB22-F4773F15E4A8}" type="datetimeFigureOut">
              <a:rPr lang="en-US" smtClean="0"/>
              <a:t>5/2/25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4E84E5-2810-F521-42A7-F816020C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84557-1866-CB7B-FE03-CB128CC9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24AF-7F4C-4149-821D-A132970DEF9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EDC2D4-5C50-8F19-CB18-31CC639CD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7E83B06-057A-051C-C5EE-8A6977919A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99580A4-EBD5-2042-7FAD-5F9C06DFC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4658042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077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rectangle with a green border&#10;&#10;Description automatically generated">
            <a:extLst>
              <a:ext uri="{FF2B5EF4-FFF2-40B4-BE49-F238E27FC236}">
                <a16:creationId xmlns:a16="http://schemas.microsoft.com/office/drawing/2014/main" id="{E4562931-795E-C1E2-1A69-63E21CAF19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7" y="0"/>
            <a:ext cx="12190706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F89702-B435-EBE0-D7FB-D32ACBAEF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A59D-0F1F-A649-AB22-F4773F15E4A8}" type="datetimeFigureOut">
              <a:rPr lang="en-US" smtClean="0"/>
              <a:t>5/2/25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4E84E5-2810-F521-42A7-F816020C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84557-1866-CB7B-FE03-CB128CC9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24AF-7F4C-4149-821D-A132970DEF9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F8F43308-813A-C971-73C5-A846CE130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385060" y="1440180"/>
            <a:ext cx="7421880" cy="39776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0579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een and white background&#10;&#10;Description automatically generated">
            <a:extLst>
              <a:ext uri="{FF2B5EF4-FFF2-40B4-BE49-F238E27FC236}">
                <a16:creationId xmlns:a16="http://schemas.microsoft.com/office/drawing/2014/main" id="{DE0932EB-3010-91B5-EFBF-807D7E4A7B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6" y="0"/>
            <a:ext cx="12191353" cy="6858364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F89702-B435-EBE0-D7FB-D32ACBAEF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A59D-0F1F-A649-AB22-F4773F15E4A8}" type="datetimeFigureOut">
              <a:rPr lang="en-US" smtClean="0"/>
              <a:t>5/2/25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4E84E5-2810-F521-42A7-F816020C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84557-1866-CB7B-FE03-CB128CC9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24AF-7F4C-4149-821D-A132970DEF9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FC35106-F805-1726-0E98-4074CC6A0F77}"/>
              </a:ext>
            </a:extLst>
          </p:cNvPr>
          <p:cNvSpPr txBox="1">
            <a:spLocks/>
          </p:cNvSpPr>
          <p:nvPr userDrawn="1"/>
        </p:nvSpPr>
        <p:spPr>
          <a:xfrm>
            <a:off x="831850" y="1278484"/>
            <a:ext cx="10515600" cy="28527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42230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76F1638-CB59-2ECF-174B-429A1B915E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5820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96280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een and white background&#10;&#10;Description automatically generated">
            <a:extLst>
              <a:ext uri="{FF2B5EF4-FFF2-40B4-BE49-F238E27FC236}">
                <a16:creationId xmlns:a16="http://schemas.microsoft.com/office/drawing/2014/main" id="{DE0932EB-3010-91B5-EFBF-807D7E4A7B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6" y="0"/>
            <a:ext cx="12191353" cy="6858364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F89702-B435-EBE0-D7FB-D32ACBAEF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A59D-0F1F-A649-AB22-F4773F15E4A8}" type="datetimeFigureOut">
              <a:rPr lang="en-US" smtClean="0"/>
              <a:t>5/2/25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4E84E5-2810-F521-42A7-F816020C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84557-1866-CB7B-FE03-CB128CC9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24AF-7F4C-4149-821D-A132970DEF9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EDF28EC8-A4BD-060D-B9B4-34F68A5A51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988820" y="971550"/>
            <a:ext cx="7623810" cy="45034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3104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een and white background&#10;&#10;Description automatically generated">
            <a:extLst>
              <a:ext uri="{FF2B5EF4-FFF2-40B4-BE49-F238E27FC236}">
                <a16:creationId xmlns:a16="http://schemas.microsoft.com/office/drawing/2014/main" id="{DE0932EB-3010-91B5-EFBF-807D7E4A7B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6" y="0"/>
            <a:ext cx="12191353" cy="6858364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F89702-B435-EBE0-D7FB-D32ACBAEF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A59D-0F1F-A649-AB22-F4773F15E4A8}" type="datetimeFigureOut">
              <a:rPr lang="en-US" smtClean="0"/>
              <a:t>5/2/25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4E84E5-2810-F521-42A7-F816020C8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84557-1866-CB7B-FE03-CB128CC9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124AF-7F4C-4149-821D-A132970DEF9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783B341-F626-14D5-729C-2B996A8D9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4515" y="363173"/>
            <a:ext cx="852297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7AA2F35-D125-290A-9698-6E33703412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3757A591-2468-B509-40ED-DC95542DFC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653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yellow background with green dots&#10;&#10;Description automatically generated">
            <a:extLst>
              <a:ext uri="{FF2B5EF4-FFF2-40B4-BE49-F238E27FC236}">
                <a16:creationId xmlns:a16="http://schemas.microsoft.com/office/drawing/2014/main" id="{64B04300-C7C5-DB41-A113-AC1CA99C2B7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6" y="0"/>
            <a:ext cx="12190706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EDD57C-05C9-E6AC-E67A-A53E1ED84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946" y="365125"/>
            <a:ext cx="1011185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C7E824-E1BB-A28E-6E4A-29D9CFD0FD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1946" y="1825625"/>
            <a:ext cx="1011185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6CFC3-1BFC-66A6-D7C8-41AB3D2F5A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41946" y="6356350"/>
            <a:ext cx="23394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8A59D-0F1F-A649-AB22-F4773F15E4A8}" type="datetimeFigureOut">
              <a:rPr lang="en-US" smtClean="0"/>
              <a:t>5/2/25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D7DD9-C9D9-8D51-5C49-8365526D12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3CB72-B90F-EB20-B5C3-1E31BC3D44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124AF-7F4C-4149-821D-A132970DEF9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yellow background with green dots&#10;&#10;Description automatically generated">
            <a:extLst>
              <a:ext uri="{FF2B5EF4-FFF2-40B4-BE49-F238E27FC236}">
                <a16:creationId xmlns:a16="http://schemas.microsoft.com/office/drawing/2014/main" id="{4E3BA8FF-15B8-1397-459F-333A894611ED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646" y="0"/>
            <a:ext cx="12190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739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674" r:id="rId12"/>
    <p:sldLayoutId id="2147483676" r:id="rId13"/>
    <p:sldLayoutId id="2147483690" r:id="rId14"/>
    <p:sldLayoutId id="2147483691" r:id="rId15"/>
    <p:sldLayoutId id="2147483672" r:id="rId16"/>
    <p:sldLayoutId id="2147483673" r:id="rId17"/>
    <p:sldLayoutId id="2147483677" r:id="rId18"/>
    <p:sldLayoutId id="2147483675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42230C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42230C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42230C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42230C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2230C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2230C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7DC92-E98B-439C-B82B-2CC64AFA4E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BFBB3B-1FC8-FF21-A6DB-E3672D95B3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697326"/>
      </p:ext>
    </p:extLst>
  </p:cSld>
  <p:clrMapOvr>
    <a:masterClrMapping/>
  </p:clrMapOvr>
</p:sld>
</file>

<file path=ppt/theme/theme1.xml><?xml version="1.0" encoding="utf-8"?>
<a:theme xmlns:a="http://schemas.openxmlformats.org/drawingml/2006/main" name="ELY Theme">
  <a:themeElements>
    <a:clrScheme name="ELY PPTX Paletti">
      <a:dk1>
        <a:srgbClr val="42230B"/>
      </a:dk1>
      <a:lt1>
        <a:srgbClr val="F5F5D2"/>
      </a:lt1>
      <a:dk2>
        <a:srgbClr val="000000"/>
      </a:dk2>
      <a:lt2>
        <a:srgbClr val="FFFFFF"/>
      </a:lt2>
      <a:accent1>
        <a:srgbClr val="94C33D"/>
      </a:accent1>
      <a:accent2>
        <a:srgbClr val="AED03D"/>
      </a:accent2>
      <a:accent3>
        <a:srgbClr val="DAE8AC"/>
      </a:accent3>
      <a:accent4>
        <a:srgbClr val="F5F5D2"/>
      </a:accent4>
      <a:accent5>
        <a:srgbClr val="4F380F"/>
      </a:accent5>
      <a:accent6>
        <a:srgbClr val="3B8755"/>
      </a:accent6>
      <a:hlink>
        <a:srgbClr val="3B8755"/>
      </a:hlink>
      <a:folHlink>
        <a:srgbClr val="AED03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LY Theme" id="{F8F04F6B-E293-9942-ABA4-CDA189B12B80}" vid="{5D3FA81F-6C8A-8346-B5B8-996C54D8EC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ELY Theme</Template>
  <TotalTime>6000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ELY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</dc:title>
  <dc:creator>Viola Ruotsala</dc:creator>
  <cp:lastModifiedBy>Viola Ruotsala</cp:lastModifiedBy>
  <cp:revision>35</cp:revision>
  <dcterms:created xsi:type="dcterms:W3CDTF">2024-11-29T11:55:19Z</dcterms:created>
  <dcterms:modified xsi:type="dcterms:W3CDTF">2025-05-02T21:48:08Z</dcterms:modified>
</cp:coreProperties>
</file>